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5" r:id="rId5"/>
    <p:sldId id="266" r:id="rId6"/>
    <p:sldId id="264" r:id="rId7"/>
    <p:sldId id="263" r:id="rId8"/>
    <p:sldId id="262" r:id="rId9"/>
    <p:sldId id="261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vk.com/wall-81981034_34417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&#1074;&#1086;&#1083;&#1086;&#1085;&#1090;&#1105;&#1088;&#1099;&#1087;&#1086;&#1073;&#1077;&#1076;&#1099;.&#1088;&#1092;/" TargetMode="External"/><Relationship Id="rId2" Type="http://schemas.openxmlformats.org/officeDocument/2006/relationships/hyperlink" Target="https://may9.ru/news/1813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832" y="404664"/>
            <a:ext cx="8456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2025 - Год защитника Отечества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24697r6dclfs128vondnt1s75ho1di8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8046688" cy="4224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88640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2025-й – Год защитника Отечества.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таким предложением выступил президент России Владимир Путин на Госсовете по вопросам поддержки семей.  Тематика года отражает приоритеты современной России – патриотизм, преемственность поколений и уважение к защитникам Родины во все времена.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 защитника Отечества 2025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– это не просто календарная дата, а символ национального единства и патриотизма. Это выражение глубокой признательности тем, кто защищал и продолжает защищать суверенитет и безопасность нашей страны. Это год, который напоминает нам о важности исторической памяти и о непреходящей ценности мира, который защищают наши защитники Отечества своей мужественностью и самоотверженностью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ogotip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187220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67744" y="940078"/>
            <a:ext cx="65527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основу   логотипа взято изображение монумента «Родина-мать зовет!» на Мамаевом кургане в Волгограде, эмблема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содержит георгиевскую ленту, слово «Победа!» и число «80».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 Год защитника Отечества 2025 – это не просто календарная дата, а символ национального единства и патриотизма.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Это год, который напоминает нам о важности исторической памяти и о непреходящей ценности мира, который защищают            наши защитники Отечества своей мужественностью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самоотверженностью.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404664"/>
            <a:ext cx="2915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ЛОГОТИП   ГОДА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федеральном и региональном уровне будут организованы проекты, посвящённые сохранению исторической памяти и увековечению подвига советского народа в Великой Отечественной войне.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Пройдут два крупнейших всероссийских фестиваля: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«Салют Победы»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«Вместе мы – Россия»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23 февраля стартует исторический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онлайн‑квест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«Вечные Звёзды»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Пройдут  акции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«Георгиевская ленточка»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«Бессмертный полк»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просветительский проект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«Диктант Победы»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Реализуется проект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«Победа одна на всех»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посвященный вкладу народов советских республик в Великую Победу.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260648"/>
            <a:ext cx="3702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Бессмертный полк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fs67tms0nachim4b222ybzq6hwqnjip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572" y="1268760"/>
            <a:ext cx="783683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Акция продолжает осваивать новые форматы: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«Стена памяти»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организуется на предприятиях, в учреждениях и школах. Там взрослые и дети размещают портреты своих родственников, участвовавших в Великой Отечественной войне.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Локальные шествия Бессмертного полка в школах и детских садах.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«Бессмертный полк: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портрет героя на одежде» – это печать портрета героя своей семьи на футболке.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«Бессмертный полк на транспорте»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размещение изображения красноармейца или труженика тыла на стекле автомобиля, а также по бортам речного и воздушного транспорта.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«Автопробег Бессмертного полка»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проезд автоколонны по маршруту в память о родных – защитниках страны.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«Бессмертный полк на передовой»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нынешние защитники Родины почитают память своих родных и с их портретами в карманах идут в бой.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Трансляции портретов ветеранов – видеоряды с портретами героев Великой Отечественной войны транслируются на сайте и в социальных сетях общественного движения, на экранах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медиафасадах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городах России.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«Смена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аватарок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соцсетях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замена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аватарок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участников акции на фотографии своих фронтовиков и тружеников тыла.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404664"/>
            <a:ext cx="29995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Чтения Победы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9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Чтения Победы проводятся с целью рассказать молодёжи о великих подвигах солдат и простых граждан во время Великой Отечественной войны. Подвигах на передовой, защите Родины, самоотверженной работе на заводах и фабриках в тылу – именно единение нашего народа позволило одержать Победу и искоренить фашизм во всём мире.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мероприятии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принимают участие известные актёры театра и кино, музыканты, общественные деятели. Следите за новостями.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404664"/>
            <a:ext cx="4602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Георгиевская ленточка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96752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Георгиевская ленточка как символ Победы олицетворяет собой память о героических подвигах русских солдат в Великой Отечественной войне, а также о воинской доблести всех поколений защитников нашей Родины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996952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это очень популярный символ в современной России и один из главных атрибутов празднования 9 Мая.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Акция «Георгиевская ленточка» была придумана журналистами РИА «Новости» в марте 2005 года.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3" name="AutoShape 7" descr="✅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51520" y="1352382"/>
            <a:ext cx="856895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акции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«Скажи спасибо лично»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 желающим предлагается опубликовать на личной странице в социальных сетях архивные фото и видео со своими родными – защитниками Отечества: отцами, братьями, дедушками, бабушками и т.д. Пост может сопровождаться трогательной историей своего ветерана.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67744" y="332656"/>
            <a:ext cx="6003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АКЦИЯ « СКАЖИ СПАСИБО ЛИЧНО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» 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dirty="0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9" name="AutoShape 13" descr="✅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79512" y="4405754"/>
            <a:ext cx="87129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Еще одна позитивная праздничная акция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«Родные</a:t>
            </a:r>
            <a:r>
              <a:rPr kumimoji="0" lang="ru-RU" sz="240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объятия»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предлагает участникам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выложить фото и видео, на которых молодые люди обнимают своих родных  дедушек  и бабушек причастных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к Победе  в Великой  Отечественной  войне 1941-1945г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поздравляют их с  Праздником 9 мая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1494076"/>
            <a:ext cx="86409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федеральном уровне запланировано больше 170 мероприятий, включая военный парад на Красной площади 9 мая, прием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президента, праздничный фейерверк, благоустройство воинских захоронений, поисковые работы и выставки архивных материалов.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словам Татьяны Голиковой, заместителя председателя правительства, 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в рамках волонтёрского движения планируется привлечь к работе около 500 тысяч добровольцев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сайте Всероссийского общественного движения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«Волонтёры Победы»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волонтёрыпобеды.рф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стартовала регистрация добровольцев Международного волонтёрского корпуса празднования 80-летия Победы в Великой Отечественной войне.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260648"/>
            <a:ext cx="3853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ВОЛОНТЕРЫ   ПОБЕДЫ</a:t>
            </a: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K_80_let_Velikoy_Pobede.png"/>
          <p:cNvPicPr/>
          <p:nvPr/>
        </p:nvPicPr>
        <p:blipFill>
          <a:blip r:embed="rId2" cstate="print"/>
          <a:srcRect b="27027"/>
          <a:stretch>
            <a:fillRect/>
          </a:stretch>
        </p:blipFill>
        <p:spPr bwMode="auto">
          <a:xfrm>
            <a:off x="251520" y="1412776"/>
            <a:ext cx="864096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392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2025-01-22T06:30:12Z</dcterms:created>
  <dcterms:modified xsi:type="dcterms:W3CDTF">2025-03-14T01:31:59Z</dcterms:modified>
</cp:coreProperties>
</file>